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287000" cy="10287000"/>
  <p:notesSz cx="6858000" cy="9144000"/>
  <p:embeddedFontLst>
    <p:embeddedFont>
      <p:font typeface="KG Primary Penmanship" panose="02000506000000020003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32" autoAdjust="0"/>
  </p:normalViewPr>
  <p:slideViewPr>
    <p:cSldViewPr>
      <p:cViewPr varScale="1">
        <p:scale>
          <a:sx n="61" d="100"/>
          <a:sy n="61" d="100"/>
        </p:scale>
        <p:origin x="116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3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2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49809" y="6407571"/>
            <a:ext cx="3587381" cy="2745977"/>
          </a:xfrm>
          <a:custGeom>
            <a:avLst/>
            <a:gdLst/>
            <a:ahLst/>
            <a:cxnLst/>
            <a:rect l="l" t="t" r="r" b="b"/>
            <a:pathLst>
              <a:path w="3587381" h="2745977">
                <a:moveTo>
                  <a:pt x="0" y="0"/>
                </a:moveTo>
                <a:lnTo>
                  <a:pt x="3587382" y="0"/>
                </a:lnTo>
                <a:lnTo>
                  <a:pt x="3587382" y="2745978"/>
                </a:lnTo>
                <a:lnTo>
                  <a:pt x="0" y="2745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14434" y="8716879"/>
            <a:ext cx="1082842" cy="1082842"/>
          </a:xfrm>
          <a:custGeom>
            <a:avLst/>
            <a:gdLst/>
            <a:ahLst/>
            <a:cxnLst/>
            <a:rect l="l" t="t" r="r" b="b"/>
            <a:pathLst>
              <a:path w="1082842" h="1082842">
                <a:moveTo>
                  <a:pt x="0" y="0"/>
                </a:moveTo>
                <a:lnTo>
                  <a:pt x="1082842" y="0"/>
                </a:lnTo>
                <a:lnTo>
                  <a:pt x="1082842" y="1082842"/>
                </a:lnTo>
                <a:lnTo>
                  <a:pt x="0" y="1082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406506" y="195558"/>
            <a:ext cx="5052394" cy="205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8"/>
              </a:lnSpc>
              <a:spcBef>
                <a:spcPct val="0"/>
              </a:spcBef>
            </a:pPr>
            <a:r>
              <a:rPr lang="en-US" sz="1199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465" y="1684517"/>
            <a:ext cx="9804071" cy="24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6"/>
              </a:lnSpc>
            </a:pPr>
            <a:r>
              <a:rPr lang="en-US" sz="17697">
                <a:solidFill>
                  <a:srgbClr val="8C52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TERM 3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441682"/>
            <a:ext cx="8327155" cy="170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BUNDLE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125" y="4444848"/>
            <a:ext cx="8327155" cy="170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PREVIEW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94682" y="7677324"/>
            <a:ext cx="2190813" cy="2079281"/>
            <a:chOff x="0" y="0"/>
            <a:chExt cx="2921085" cy="277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21085" cy="2772375"/>
            </a:xfrm>
            <a:custGeom>
              <a:avLst/>
              <a:gdLst/>
              <a:ahLst/>
              <a:cxnLst/>
              <a:rect l="l" t="t" r="r" b="b"/>
              <a:pathLst>
                <a:path w="2921085" h="2772375">
                  <a:moveTo>
                    <a:pt x="0" y="0"/>
                  </a:moveTo>
                  <a:lnTo>
                    <a:pt x="2921085" y="0"/>
                  </a:lnTo>
                  <a:lnTo>
                    <a:pt x="2921085" y="2772375"/>
                  </a:lnTo>
                  <a:lnTo>
                    <a:pt x="0" y="2772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0799" y="436862"/>
              <a:ext cx="2119487" cy="181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ATP Aligned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" r="-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" r="-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Geography Term 3 Test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3319" y="7131530"/>
            <a:ext cx="4455780" cy="166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People &amp; food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Ways of farming 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Crop &amp; stock farming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279539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55" b="-8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515356" y="7550630"/>
            <a:ext cx="2200144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25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9" r="-3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132908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Geography Term 3 Test 2 </a:t>
            </a:r>
          </a:p>
        </p:txBody>
      </p:sp>
      <p:sp>
        <p:nvSpPr>
          <p:cNvPr id="6" name="Freeform 6"/>
          <p:cNvSpPr/>
          <p:nvPr/>
        </p:nvSpPr>
        <p:spPr>
          <a:xfrm>
            <a:off x="3178561" y="401580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88" b="-5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732" b="-1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0439" y="7131530"/>
            <a:ext cx="4455780" cy="166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People &amp; food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Ways of farming 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Crop &amp; stock farming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15356" y="7550630"/>
            <a:ext cx="2200144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25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" r="-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71" r="-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NST Term 3 Test 1,2 &amp;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45860" y="7344261"/>
            <a:ext cx="219823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endParaRPr dirty="0"/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12</a:t>
            </a:r>
          </a:p>
        </p:txBody>
      </p:sp>
      <p:sp>
        <p:nvSpPr>
          <p:cNvPr id="8" name="Freeform 8"/>
          <p:cNvSpPr/>
          <p:nvPr/>
        </p:nvSpPr>
        <p:spPr>
          <a:xfrm>
            <a:off x="3653331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0" y="0"/>
                </a:lnTo>
                <a:lnTo>
                  <a:pt x="4075700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06401" y="6789889"/>
            <a:ext cx="3246930" cy="423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There are 3 x 15 mark tests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Tests cover the following topics: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Energy &amp; energy transfer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Energy around us 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Movement &amp; energy in a system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Energy &amp; sound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3" b="-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58839" y="40524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5" b="-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9" r="-2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NST Term 3 Test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6401" y="6789889"/>
            <a:ext cx="3246930" cy="384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endParaRPr/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Energy &amp; energy transfer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Energy around us 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Movement &amp; energy in a system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Energy &amp; sound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45860" y="7344261"/>
            <a:ext cx="2198239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endParaRPr dirty="0"/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40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0" r="-6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58839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94" b="-1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6" r="-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Mathematics Term 3 Test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6401" y="6782970"/>
            <a:ext cx="3489492" cy="35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/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Fractions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Time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Length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Properties of 2D shapes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76804" y="7640882"/>
            <a:ext cx="2267296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50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" b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58839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55" b="-8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6" r="-3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Mathematics Term 3 Test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6401" y="6782970"/>
            <a:ext cx="3489492" cy="357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/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Fractions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Time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Length &amp; symmetry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Properties of 2D shapes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04386" y="7622755"/>
            <a:ext cx="2239713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50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4" b="-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812202" y="408509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71" b="-23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4" r="-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English HL Term 3 Test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234" y="6700413"/>
            <a:ext cx="3698905" cy="491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Reading comprehension (25)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Language structures &amp; conventions (15) (Opposites, collective nouns, metaphors, conjunctions, degrees of comparison, future tense, past tense, pronouns, prepositions, complex sentences, punctuation)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87902" y="7540372"/>
            <a:ext cx="2114896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40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9" r="-5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06530" y="4124524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4" r="-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English HL Term 3 Test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2990" y="7540372"/>
            <a:ext cx="2120994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40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329" y="6700413"/>
            <a:ext cx="4075700" cy="491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Reading comprehension (15)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Creative Writing (10)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Language structures &amp; conventions (15) </a:t>
            </a:r>
            <a:r>
              <a:rPr lang="en-US" sz="2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(Root words, prefixes, past tense, collective nouns, reflex pronoun, simple sentences, conjunctions, verb, types of sentences, figures of speech, idioms, punctuation, abbreviations)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3" b="-1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43300" y="4076700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33" b="-15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8" r="-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Afrikaans FAL Term 3 Toets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31491" y="7730882"/>
            <a:ext cx="211260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40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5827" y="7134272"/>
            <a:ext cx="2900468" cy="292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Begripstoets (15)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Visuele teks (10)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Opsomming (5)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Taalwerk (10)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6" r="-3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746602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55" b="-8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64" b="-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Afrikaans FAL Term 3 Toets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01235" y="7566364"/>
            <a:ext cx="2134015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40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5827" y="7380503"/>
            <a:ext cx="3240775" cy="250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Begripstoets (15)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Kreatiewe Skryfwerk 10)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Taalwerk (15)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0" b="-4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Life Skills PSW Term 3 Test 1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0382" y="7082689"/>
            <a:ext cx="3675531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Cultures &amp; moral lessons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Menus in South Africa cultures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Learning from leaders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Different religions</a:t>
            </a:r>
          </a:p>
        </p:txBody>
      </p:sp>
      <p:sp>
        <p:nvSpPr>
          <p:cNvPr id="7" name="Freeform 7"/>
          <p:cNvSpPr/>
          <p:nvPr/>
        </p:nvSpPr>
        <p:spPr>
          <a:xfrm>
            <a:off x="3746602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25" b="-3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89" r="-3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831491" y="7730882"/>
            <a:ext cx="218880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30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8" r="-2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95700" y="4152900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0" y="0"/>
                </a:lnTo>
                <a:lnTo>
                  <a:pt x="4075700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6" b="-4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02" r="-7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Life Skills PSW Term 3 Assessment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34300" y="7734300"/>
            <a:ext cx="2286000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30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382" y="7082689"/>
            <a:ext cx="3611518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Cultures &amp; moral lessons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Menus in South Africa cultures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Different religions in SA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Dangers around 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8" b="-7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746602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21" b="-7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02" r="-7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HistoryTerm 3 Test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31490" y="7730882"/>
            <a:ext cx="211260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25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382" y="7082689"/>
            <a:ext cx="3251846" cy="124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Transport on land, water &amp; air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Transport through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27" y="894281"/>
            <a:ext cx="4099056" cy="5886083"/>
          </a:xfrm>
          <a:custGeom>
            <a:avLst/>
            <a:gdLst/>
            <a:ahLst/>
            <a:cxnLst/>
            <a:rect l="l" t="t" r="r" b="b"/>
            <a:pathLst>
              <a:path w="4099056" h="5886083">
                <a:moveTo>
                  <a:pt x="0" y="0"/>
                </a:moveTo>
                <a:lnTo>
                  <a:pt x="4099056" y="0"/>
                </a:lnTo>
                <a:lnTo>
                  <a:pt x="4099056" y="5886083"/>
                </a:lnTo>
                <a:lnTo>
                  <a:pt x="0" y="5886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3" b="-1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01889" y="4107245"/>
            <a:ext cx="4075700" cy="5799845"/>
          </a:xfrm>
          <a:custGeom>
            <a:avLst/>
            <a:gdLst/>
            <a:ahLst/>
            <a:cxnLst/>
            <a:rect l="l" t="t" r="r" b="b"/>
            <a:pathLst>
              <a:path w="4075700" h="5799845">
                <a:moveTo>
                  <a:pt x="0" y="0"/>
                </a:moveTo>
                <a:lnTo>
                  <a:pt x="4075701" y="0"/>
                </a:lnTo>
                <a:lnTo>
                  <a:pt x="4075701" y="5799845"/>
                </a:lnTo>
                <a:lnTo>
                  <a:pt x="0" y="579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96689" y="825000"/>
            <a:ext cx="4148032" cy="6024645"/>
          </a:xfrm>
          <a:custGeom>
            <a:avLst/>
            <a:gdLst/>
            <a:ahLst/>
            <a:cxnLst/>
            <a:rect l="l" t="t" r="r" b="b"/>
            <a:pathLst>
              <a:path w="4148032" h="6024645">
                <a:moveTo>
                  <a:pt x="0" y="0"/>
                </a:moveTo>
                <a:lnTo>
                  <a:pt x="4148033" y="0"/>
                </a:lnTo>
                <a:lnTo>
                  <a:pt x="4148033" y="6024645"/>
                </a:lnTo>
                <a:lnTo>
                  <a:pt x="0" y="6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2" r="-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7984" y="9155573"/>
            <a:ext cx="751518" cy="751518"/>
          </a:xfrm>
          <a:custGeom>
            <a:avLst/>
            <a:gdLst/>
            <a:ahLst/>
            <a:cxnLst/>
            <a:rect l="l" t="t" r="r" b="b"/>
            <a:pathLst>
              <a:path w="751518" h="751518">
                <a:moveTo>
                  <a:pt x="0" y="0"/>
                </a:moveTo>
                <a:lnTo>
                  <a:pt x="751517" y="0"/>
                </a:lnTo>
                <a:lnTo>
                  <a:pt x="751517" y="751517"/>
                </a:lnTo>
                <a:lnTo>
                  <a:pt x="0" y="75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51147" y="327721"/>
            <a:ext cx="6167008" cy="50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Grade 4 History Term 3 Test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3118" y="7398230"/>
            <a:ext cx="3251846" cy="124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Transport on land, water &amp; air</a:t>
            </a:r>
          </a:p>
          <a:p>
            <a:pPr marL="518166" lvl="1" indent="-259083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Transport through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58101" y="7721762"/>
            <a:ext cx="2086622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Test Total: 25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Number of pages: 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499</Words>
  <Application>Microsoft Macintosh PowerPoint</Application>
  <PresentationFormat>Custom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KG Primary Penmanship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4 TERM 3</dc:title>
  <cp:lastModifiedBy>Amy van Niekerk</cp:lastModifiedBy>
  <cp:revision>4</cp:revision>
  <dcterms:created xsi:type="dcterms:W3CDTF">2006-08-16T00:00:00Z</dcterms:created>
  <dcterms:modified xsi:type="dcterms:W3CDTF">2025-06-30T05:37:52Z</dcterms:modified>
  <dc:identifier>DAGmAPjcohw</dc:identifier>
</cp:coreProperties>
</file>